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8" r:id="rId3"/>
    <p:sldId id="264" r:id="rId4"/>
    <p:sldId id="265" r:id="rId5"/>
    <p:sldId id="266" r:id="rId6"/>
    <p:sldId id="267" r:id="rId7"/>
    <p:sldId id="272" r:id="rId8"/>
    <p:sldId id="273" r:id="rId9"/>
    <p:sldId id="274" r:id="rId10"/>
    <p:sldId id="257" r:id="rId11"/>
    <p:sldId id="258" r:id="rId12"/>
    <p:sldId id="262" r:id="rId13"/>
    <p:sldId id="269" r:id="rId14"/>
    <p:sldId id="270" r:id="rId15"/>
    <p:sldId id="271" r:id="rId16"/>
    <p:sldId id="275" r:id="rId17"/>
    <p:sldId id="278" r:id="rId18"/>
    <p:sldId id="279" r:id="rId19"/>
    <p:sldId id="276" r:id="rId20"/>
    <p:sldId id="277" r:id="rId21"/>
    <p:sldId id="25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5431B-ABD7-43BF-B8FF-2B170DE2AC75}" type="datetimeFigureOut">
              <a:rPr lang="ko-KR" altLang="en-US" smtClean="0"/>
              <a:t>2019-04-06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729F8E-0E69-4E64-9BD5-F9A95C0025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38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942" y="228664"/>
            <a:ext cx="3898729" cy="2924047"/>
          </a:xfrm>
          <a:prstGeom prst="rect">
            <a:avLst/>
          </a:prstGeom>
        </p:spPr>
      </p:pic>
      <p:sp>
        <p:nvSpPr>
          <p:cNvPr id="8" name="이등변 삼각형 7"/>
          <p:cNvSpPr/>
          <p:nvPr userDrawn="1"/>
        </p:nvSpPr>
        <p:spPr>
          <a:xfrm>
            <a:off x="8929816" y="4324865"/>
            <a:ext cx="3262183" cy="2533135"/>
          </a:xfrm>
          <a:prstGeom prst="triangle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 userDrawn="1"/>
        </p:nvSpPr>
        <p:spPr>
          <a:xfrm rot="10800000">
            <a:off x="-1" y="-1"/>
            <a:ext cx="1581665" cy="1285103"/>
          </a:xfrm>
          <a:prstGeom prst="triangle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838200" y="1526719"/>
            <a:ext cx="101590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9" y="2166552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 rot="10800000" flipV="1">
            <a:off x="955588" y="4089925"/>
            <a:ext cx="10025449" cy="1291443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세명컴퓨터고등학교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프로그래밍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정수빈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그래픽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류건휘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55589" y="4003589"/>
            <a:ext cx="100254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62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8.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등장요소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76537"/>
              </p:ext>
            </p:extLst>
          </p:nvPr>
        </p:nvGraphicFramePr>
        <p:xfrm>
          <a:off x="738660" y="1863680"/>
          <a:ext cx="10615140" cy="429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005"/>
                <a:gridCol w="2866767"/>
                <a:gridCol w="5381368"/>
              </a:tblGrid>
              <a:tr h="648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전차 종류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상세정보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아트웍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6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장갑차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기초적인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전차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사거리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단계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단 점프 가능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6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경전차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밸런스가 좋은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전차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사거리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단계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단 점프 가능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6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중전차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가장 무겁고 강력한 전차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사거리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단계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단 점프 불가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89" y="2143769"/>
            <a:ext cx="2032686" cy="20326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44" y="3392960"/>
            <a:ext cx="1785550" cy="1785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62" y="4582426"/>
            <a:ext cx="1853513" cy="18535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122" y="2487827"/>
            <a:ext cx="1201935" cy="12019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79" y="3750274"/>
            <a:ext cx="1199878" cy="11998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160" y="4950152"/>
            <a:ext cx="1168984" cy="116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8.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등장요소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94326"/>
              </p:ext>
            </p:extLst>
          </p:nvPr>
        </p:nvGraphicFramePr>
        <p:xfrm>
          <a:off x="713946" y="1600072"/>
          <a:ext cx="10390659" cy="4932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949"/>
                <a:gridCol w="2806143"/>
                <a:gridCol w="5267567"/>
              </a:tblGrid>
              <a:tr h="508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전차 종류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상세정보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아트웍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7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우주선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기초적인 적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수직공격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42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외계 전투기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기초적인 적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대각선 공격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42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강화된 우주선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강화된 적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수직공격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42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강화된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외계 전투기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강화된 적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대각선 공격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16" y="1575486"/>
            <a:ext cx="1878227" cy="18782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86" y="2077994"/>
            <a:ext cx="2734962" cy="27349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91" y="3692008"/>
            <a:ext cx="1845276" cy="18452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60" y="4352064"/>
            <a:ext cx="2653613" cy="26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9.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게임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요소 및 아이템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4184" y="3265209"/>
            <a:ext cx="3351082" cy="31581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단 점프를 할 수 있다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56" y="1376707"/>
            <a:ext cx="1825710" cy="18257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40" y="1443682"/>
            <a:ext cx="1758735" cy="175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11" y="1184147"/>
            <a:ext cx="2018270" cy="20182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96" y="3979989"/>
            <a:ext cx="1817816" cy="1817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89" y="4051917"/>
            <a:ext cx="1673960" cy="1673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11" y="3979989"/>
            <a:ext cx="1852963" cy="1852963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853798" y="3265209"/>
            <a:ext cx="3917743" cy="369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대공포를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방향으로 공격한다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64184" y="6192946"/>
            <a:ext cx="3351082" cy="315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유닛의</a:t>
            </a:r>
            <a:r>
              <a:rPr lang="ko-KR" altLang="en-US" dirty="0" smtClean="0"/>
              <a:t> 사거리가 증가 한다</a:t>
            </a:r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137128" y="6183362"/>
            <a:ext cx="3351082" cy="315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유닛의</a:t>
            </a:r>
            <a:r>
              <a:rPr lang="ko-KR" altLang="en-US" dirty="0" smtClean="0"/>
              <a:t> 총알이 적을 따라간다</a:t>
            </a:r>
            <a:endParaRPr lang="ko-KR" alt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548476" y="6152319"/>
            <a:ext cx="3351082" cy="315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핵폭탄의 수를 채워 준다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8639092" y="3218807"/>
            <a:ext cx="3351082" cy="3158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유닛의</a:t>
            </a:r>
            <a:r>
              <a:rPr lang="ko-KR" altLang="en-US" dirty="0" smtClean="0"/>
              <a:t> 속도가 증가한다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6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10.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맵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건물 오브젝트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err="1" smtClean="0"/>
              <a:t>횡스크롤</a:t>
            </a:r>
            <a:r>
              <a:rPr lang="ko-KR" altLang="en-US" dirty="0" smtClean="0"/>
              <a:t> </a:t>
            </a:r>
            <a:r>
              <a:rPr lang="ko-KR" altLang="en-US" dirty="0" smtClean="0"/>
              <a:t>게임으로 배경의 </a:t>
            </a:r>
            <a:r>
              <a:rPr lang="ko-KR" altLang="en-US" dirty="0" err="1" smtClean="0"/>
              <a:t>레이어로</a:t>
            </a:r>
            <a:r>
              <a:rPr lang="ko-KR" altLang="en-US" dirty="0" smtClean="0"/>
              <a:t> 속도감을 </a:t>
            </a:r>
            <a:r>
              <a:rPr lang="ko-KR" altLang="en-US" dirty="0" smtClean="0"/>
              <a:t>줌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err="1" smtClean="0"/>
              <a:t>맵은</a:t>
            </a:r>
            <a:r>
              <a:rPr lang="ko-KR" altLang="en-US" dirty="0" smtClean="0"/>
              <a:t> </a:t>
            </a:r>
            <a:r>
              <a:rPr lang="ko-KR" altLang="en-US" dirty="0" smtClean="0"/>
              <a:t>직선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오르막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내리막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함몰형태로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스테이지</a:t>
            </a:r>
            <a:r>
              <a:rPr lang="en-US" altLang="ko-KR" dirty="0" smtClean="0"/>
              <a:t>1: </a:t>
            </a:r>
            <a:r>
              <a:rPr lang="ko-KR" altLang="en-US" dirty="0" smtClean="0"/>
              <a:t>식민지 </a:t>
            </a:r>
            <a:r>
              <a:rPr lang="ko-KR" altLang="en-US" dirty="0" smtClean="0"/>
              <a:t>외곽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smtClean="0"/>
              <a:t>스테이지</a:t>
            </a:r>
            <a:r>
              <a:rPr lang="en-US" altLang="ko-KR" dirty="0" smtClean="0"/>
              <a:t>2: </a:t>
            </a:r>
            <a:r>
              <a:rPr lang="ko-KR" altLang="en-US" dirty="0" smtClean="0"/>
              <a:t>식민지 건설 현장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2568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10.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맵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건물 오브젝트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03416" y="1474573"/>
          <a:ext cx="9814011" cy="51568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3438"/>
                <a:gridCol w="1751105"/>
                <a:gridCol w="5819468"/>
              </a:tblGrid>
              <a:tr h="7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배경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오브젝트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smtClean="0">
                          <a:solidFill>
                            <a:schemeClr val="tx1"/>
                          </a:solidFill>
                        </a:rPr>
                        <a:t>뒤 레이어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82835">
                <a:tc>
                  <a:txBody>
                    <a:bodyPr/>
                    <a:lstStyle/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비포장 도로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돌 무더기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mtClean="0">
                          <a:solidFill>
                            <a:schemeClr val="tx1"/>
                          </a:solidFill>
                        </a:rPr>
                        <a:t>매마른 산맥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784" y="2347783"/>
            <a:ext cx="4937211" cy="3702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87" y="3472006"/>
            <a:ext cx="1866354" cy="18663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12" y="3138617"/>
            <a:ext cx="1714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10.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맵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건물 오브젝트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03416" y="1474573"/>
          <a:ext cx="9814011" cy="51568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3438"/>
                <a:gridCol w="1751105"/>
                <a:gridCol w="5819468"/>
              </a:tblGrid>
              <a:tr h="77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배경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오브젝트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뒤 </a:t>
                      </a:r>
                      <a:r>
                        <a:rPr lang="ko-KR" altLang="en-US" sz="2000" dirty="0" err="1" smtClean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82835">
                <a:tc>
                  <a:txBody>
                    <a:bodyPr/>
                    <a:lstStyle/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포장된 도로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전차 잔해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식민지 건설 현장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9565" marR="99565" marT="49782" marB="497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82" y="2940909"/>
            <a:ext cx="17145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17" y="3542268"/>
            <a:ext cx="1718073" cy="17180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335425"/>
            <a:ext cx="5003116" cy="3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11.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규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칙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- 1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2180"/>
          </a:xfrm>
        </p:spPr>
        <p:txBody>
          <a:bodyPr>
            <a:normAutofit/>
          </a:bodyPr>
          <a:lstStyle/>
          <a:p>
            <a:pPr lvl="0" fontAlgn="base">
              <a:buFontTx/>
              <a:buChar char="-"/>
            </a:pPr>
            <a:r>
              <a:rPr lang="ko-KR" altLang="en-US" sz="1500" dirty="0" smtClean="0"/>
              <a:t>초기 생명력 </a:t>
            </a:r>
            <a:r>
              <a:rPr lang="en-US" altLang="ko-KR" sz="1500" dirty="0" smtClean="0"/>
              <a:t>1, </a:t>
            </a:r>
            <a:r>
              <a:rPr lang="ko-KR" altLang="en-US" sz="1500" dirty="0" smtClean="0"/>
              <a:t>적의 공격을 받거나 충돌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구덩이에 빠지면 </a:t>
            </a:r>
            <a:r>
              <a:rPr lang="ko-KR" altLang="en-US" sz="1500" dirty="0" err="1" smtClean="0"/>
              <a:t>유닛</a:t>
            </a:r>
            <a:r>
              <a:rPr lang="ko-KR" altLang="en-US" sz="1500" dirty="0" smtClean="0"/>
              <a:t> 파괴</a:t>
            </a:r>
          </a:p>
          <a:p>
            <a:pPr lvl="0" fontAlgn="base">
              <a:buFontTx/>
              <a:buChar char="-"/>
            </a:pPr>
            <a:r>
              <a:rPr lang="ko-KR" altLang="en-US" sz="1500" dirty="0" err="1" smtClean="0"/>
              <a:t>유닛의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초기 지급 수는 </a:t>
            </a:r>
            <a:r>
              <a:rPr lang="en-US" altLang="ko-KR" sz="1500" dirty="0"/>
              <a:t>3</a:t>
            </a:r>
            <a:r>
              <a:rPr lang="ko-KR" altLang="en-US" sz="1500" dirty="0"/>
              <a:t>대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유닛이</a:t>
            </a:r>
            <a:r>
              <a:rPr lang="ko-KR" altLang="en-US" sz="1500" dirty="0"/>
              <a:t> 업그레이드 될 경우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유닛을</a:t>
            </a:r>
            <a:r>
              <a:rPr lang="ko-KR" altLang="en-US" sz="1500" dirty="0"/>
              <a:t> 최대로 </a:t>
            </a:r>
            <a:r>
              <a:rPr lang="ko-KR" altLang="en-US" sz="1500" dirty="0" smtClean="0"/>
              <a:t>지급함</a:t>
            </a:r>
            <a:endParaRPr lang="ko-KR" altLang="en-US" sz="1500" dirty="0"/>
          </a:p>
          <a:p>
            <a:pPr lvl="0" fontAlgn="base">
              <a:buFontTx/>
              <a:buChar char="-"/>
            </a:pPr>
            <a:r>
              <a:rPr lang="ko-KR" altLang="en-US" sz="1500" dirty="0" err="1" smtClean="0"/>
              <a:t>유닛이</a:t>
            </a:r>
            <a:r>
              <a:rPr lang="ko-KR" altLang="en-US" sz="1500" dirty="0" smtClean="0"/>
              <a:t> </a:t>
            </a:r>
            <a:r>
              <a:rPr lang="ko-KR" altLang="en-US" sz="1500" dirty="0"/>
              <a:t>파괴되면</a:t>
            </a:r>
            <a:r>
              <a:rPr lang="en-US" altLang="ko-KR" sz="1500" dirty="0"/>
              <a:t>, </a:t>
            </a:r>
            <a:r>
              <a:rPr lang="ko-KR" altLang="en-US" sz="1500" dirty="0"/>
              <a:t>체크 포인트에서 </a:t>
            </a:r>
            <a:r>
              <a:rPr lang="ko-KR" altLang="en-US" sz="1500" dirty="0" err="1" smtClean="0"/>
              <a:t>재시작</a:t>
            </a:r>
            <a:endParaRPr lang="ko-KR" altLang="en-US" sz="1500" dirty="0"/>
          </a:p>
          <a:p>
            <a:pPr lvl="0" fontAlgn="base">
              <a:buFontTx/>
              <a:buChar char="-"/>
            </a:pPr>
            <a:r>
              <a:rPr lang="ko-KR" altLang="en-US" sz="1500" dirty="0" smtClean="0"/>
              <a:t>외계 </a:t>
            </a:r>
            <a:r>
              <a:rPr lang="ko-KR" altLang="en-US" sz="1500" dirty="0"/>
              <a:t>종족의 비행체는 </a:t>
            </a:r>
            <a:r>
              <a:rPr lang="ko-KR" altLang="en-US" sz="1500" dirty="0" smtClean="0"/>
              <a:t>대공 기관총</a:t>
            </a:r>
            <a:r>
              <a:rPr lang="en-US" altLang="ko-KR" sz="1500" dirty="0" smtClean="0"/>
              <a:t>, </a:t>
            </a:r>
            <a:r>
              <a:rPr lang="ko-KR" altLang="en-US" sz="1500" dirty="0" err="1" smtClean="0"/>
              <a:t>호밍</a:t>
            </a:r>
            <a:r>
              <a:rPr lang="ko-KR" altLang="en-US" sz="1500" dirty="0" smtClean="0"/>
              <a:t> 미사일</a:t>
            </a:r>
            <a:r>
              <a:rPr lang="en-US" altLang="ko-KR" sz="1500" dirty="0"/>
              <a:t>, </a:t>
            </a:r>
            <a:r>
              <a:rPr lang="ko-KR" altLang="en-US" sz="1500" dirty="0"/>
              <a:t>핵탄두로 파괴가 가능하며</a:t>
            </a:r>
            <a:r>
              <a:rPr lang="en-US" altLang="ko-KR" sz="1500" dirty="0"/>
              <a:t>, </a:t>
            </a:r>
            <a:r>
              <a:rPr lang="ko-KR" altLang="en-US" sz="1500" dirty="0"/>
              <a:t>공중에서 자유롭게 이동함</a:t>
            </a:r>
            <a:r>
              <a:rPr lang="en-US" altLang="ko-KR" sz="1500" dirty="0"/>
              <a:t>. </a:t>
            </a:r>
            <a:endParaRPr lang="en-US" altLang="ko-KR" sz="1500" dirty="0" smtClean="0"/>
          </a:p>
          <a:p>
            <a:pPr marL="0" lvl="0" indent="0" fontAlgn="base">
              <a:buNone/>
            </a:pPr>
            <a:r>
              <a:rPr lang="ko-KR" altLang="en-US" sz="1500" dirty="0" smtClean="0"/>
              <a:t>    </a:t>
            </a:r>
            <a:r>
              <a:rPr lang="ko-KR" altLang="en-US" sz="1500" dirty="0" err="1" smtClean="0"/>
              <a:t>유닛을</a:t>
            </a:r>
            <a:r>
              <a:rPr lang="ko-KR" altLang="en-US" sz="1500" dirty="0" smtClean="0"/>
              <a:t> 향해 낙하 형태의 미사일을 발사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지상으로 내려와 </a:t>
            </a:r>
            <a:r>
              <a:rPr lang="ko-KR" altLang="en-US" sz="1500" dirty="0" err="1" smtClean="0"/>
              <a:t>유닛과</a:t>
            </a:r>
            <a:r>
              <a:rPr lang="ko-KR" altLang="en-US" sz="1500" dirty="0" smtClean="0"/>
              <a:t> 충돌은 되지 않음</a:t>
            </a:r>
          </a:p>
          <a:p>
            <a:pPr lvl="0" fontAlgn="base">
              <a:buFontTx/>
              <a:buChar char="-"/>
            </a:pPr>
            <a:r>
              <a:rPr lang="ko-KR" altLang="en-US" sz="1500" dirty="0" err="1" smtClean="0"/>
              <a:t>컨티뉴</a:t>
            </a:r>
            <a:r>
              <a:rPr lang="ko-KR" altLang="en-US" sz="1500" dirty="0" smtClean="0"/>
              <a:t> </a:t>
            </a:r>
            <a:r>
              <a:rPr lang="en-US" altLang="ko-KR" sz="1500" dirty="0"/>
              <a:t>: </a:t>
            </a:r>
            <a:r>
              <a:rPr lang="ko-KR" altLang="en-US" sz="1500" dirty="0"/>
              <a:t>현재 스테이지 시작지점에서 </a:t>
            </a:r>
            <a:r>
              <a:rPr lang="ko-KR" altLang="en-US" sz="1500" dirty="0" smtClean="0"/>
              <a:t>시작</a:t>
            </a:r>
            <a:endParaRPr lang="ko-KR" altLang="en-US" sz="1500" dirty="0"/>
          </a:p>
          <a:p>
            <a:pPr lvl="0" fontAlgn="base">
              <a:buFontTx/>
              <a:buChar char="-"/>
            </a:pPr>
            <a:r>
              <a:rPr lang="ko-KR" altLang="en-US" sz="1500" dirty="0" smtClean="0"/>
              <a:t>스코어 </a:t>
            </a:r>
            <a:r>
              <a:rPr lang="en-US" altLang="ko-KR" sz="1500" dirty="0"/>
              <a:t>: </a:t>
            </a:r>
            <a:r>
              <a:rPr lang="ko-KR" altLang="en-US" sz="1500" dirty="0"/>
              <a:t>외계 </a:t>
            </a:r>
            <a:r>
              <a:rPr lang="ko-KR" altLang="en-US" sz="1500" dirty="0" err="1"/>
              <a:t>유닛</a:t>
            </a:r>
            <a:r>
              <a:rPr lang="en-US" altLang="ko-KR" sz="1500" dirty="0"/>
              <a:t>(</a:t>
            </a:r>
            <a:r>
              <a:rPr lang="ko-KR" altLang="en-US" sz="1500" dirty="0"/>
              <a:t>적</a:t>
            </a:r>
            <a:r>
              <a:rPr lang="en-US" altLang="ko-KR" sz="1500" dirty="0"/>
              <a:t>), </a:t>
            </a:r>
            <a:r>
              <a:rPr lang="ko-KR" altLang="en-US" sz="1500" dirty="0"/>
              <a:t>지상 장애물에 스코어 </a:t>
            </a:r>
            <a:r>
              <a:rPr lang="ko-KR" altLang="en-US" sz="1500" dirty="0" smtClean="0"/>
              <a:t>부여</a:t>
            </a:r>
            <a:endParaRPr lang="ko-KR" altLang="en-US" sz="1500" dirty="0"/>
          </a:p>
          <a:p>
            <a:pPr lvl="0" fontAlgn="base">
              <a:buFontTx/>
              <a:buChar char="-"/>
            </a:pPr>
            <a:r>
              <a:rPr lang="ko-KR" altLang="en-US" sz="1500" dirty="0" smtClean="0"/>
              <a:t>승리 </a:t>
            </a:r>
            <a:r>
              <a:rPr lang="ko-KR" altLang="en-US" sz="1500" dirty="0"/>
              <a:t>조건 </a:t>
            </a:r>
            <a:r>
              <a:rPr lang="en-US" altLang="ko-KR" sz="1500" dirty="0"/>
              <a:t>: </a:t>
            </a:r>
            <a:r>
              <a:rPr lang="ko-KR" altLang="en-US" sz="1500" dirty="0"/>
              <a:t>마지막 스테이지 최종 목적지에 도착하면 게임 </a:t>
            </a:r>
            <a:r>
              <a:rPr lang="ko-KR" altLang="en-US" sz="1500" dirty="0" err="1" smtClean="0"/>
              <a:t>클리어</a:t>
            </a:r>
            <a:endParaRPr lang="ko-KR" altLang="en-US" sz="1500" dirty="0"/>
          </a:p>
          <a:p>
            <a:pPr lvl="0" fontAlgn="base">
              <a:buFontTx/>
              <a:buChar char="-"/>
            </a:pPr>
            <a:r>
              <a:rPr lang="ko-KR" altLang="en-US" sz="1500" dirty="0" smtClean="0"/>
              <a:t>패배 </a:t>
            </a:r>
            <a:r>
              <a:rPr lang="ko-KR" altLang="en-US" sz="1500" dirty="0"/>
              <a:t>조건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유닛의</a:t>
            </a:r>
            <a:r>
              <a:rPr lang="ko-KR" altLang="en-US" sz="1500" dirty="0"/>
              <a:t> 개체 수가 </a:t>
            </a:r>
            <a:r>
              <a:rPr lang="en-US" altLang="ko-KR" sz="1500" dirty="0"/>
              <a:t>0</a:t>
            </a:r>
            <a:r>
              <a:rPr lang="ko-KR" altLang="en-US" sz="1500" dirty="0"/>
              <a:t>이 되면 게임 </a:t>
            </a:r>
            <a:r>
              <a:rPr lang="ko-KR" altLang="en-US" sz="1500" dirty="0" smtClean="0"/>
              <a:t>오버</a:t>
            </a:r>
            <a:endParaRPr lang="ko-KR" altLang="en-US" sz="1500" dirty="0"/>
          </a:p>
          <a:p>
            <a:pPr lvl="0" fontAlgn="base">
              <a:buFontTx/>
              <a:buChar char="-"/>
            </a:pPr>
            <a:r>
              <a:rPr lang="ko-KR" altLang="en-US" sz="1500" dirty="0" smtClean="0"/>
              <a:t>플레이어 </a:t>
            </a:r>
            <a:r>
              <a:rPr lang="ko-KR" altLang="en-US" sz="1500" dirty="0" err="1"/>
              <a:t>유닛</a:t>
            </a:r>
            <a:r>
              <a:rPr lang="ko-KR" altLang="en-US" sz="1500" dirty="0"/>
              <a:t> 파괴 조건 </a:t>
            </a:r>
            <a:r>
              <a:rPr lang="en-US" altLang="ko-KR" sz="1500" dirty="0"/>
              <a:t>: </a:t>
            </a:r>
            <a:r>
              <a:rPr lang="ko-KR" altLang="en-US" sz="1500" dirty="0"/>
              <a:t>공중 </a:t>
            </a:r>
            <a:r>
              <a:rPr lang="ko-KR" altLang="en-US" sz="1500" dirty="0" err="1"/>
              <a:t>유닛의</a:t>
            </a:r>
            <a:r>
              <a:rPr lang="ko-KR" altLang="en-US" sz="1500" dirty="0"/>
              <a:t> 미사일에 적중</a:t>
            </a:r>
            <a:r>
              <a:rPr lang="en-US" altLang="ko-KR" sz="1500" dirty="0"/>
              <a:t>, </a:t>
            </a:r>
            <a:r>
              <a:rPr lang="ko-KR" altLang="en-US" sz="1500" dirty="0"/>
              <a:t>구덩이에 추락</a:t>
            </a:r>
            <a:r>
              <a:rPr lang="en-US" altLang="ko-KR" sz="1500" dirty="0"/>
              <a:t>, </a:t>
            </a:r>
            <a:r>
              <a:rPr lang="ko-KR" altLang="en-US" sz="1500" dirty="0"/>
              <a:t>장애물과 </a:t>
            </a:r>
            <a:r>
              <a:rPr lang="ko-KR" altLang="en-US" sz="1500" dirty="0" smtClean="0"/>
              <a:t>충돌</a:t>
            </a:r>
            <a:endParaRPr lang="ko-KR" altLang="en-US" sz="1500" dirty="0"/>
          </a:p>
          <a:p>
            <a:pPr lvl="0" fontAlgn="base">
              <a:buFontTx/>
              <a:buChar char="-"/>
            </a:pPr>
            <a:r>
              <a:rPr lang="ko-KR" altLang="en-US" sz="1500" dirty="0" smtClean="0"/>
              <a:t>플레이어는 </a:t>
            </a:r>
            <a:r>
              <a:rPr lang="ko-KR" altLang="en-US" sz="1500" dirty="0"/>
              <a:t>기본 무기인 </a:t>
            </a:r>
            <a:r>
              <a:rPr lang="en-US" altLang="ko-KR" sz="1500" dirty="0"/>
              <a:t>120mm </a:t>
            </a:r>
            <a:r>
              <a:rPr lang="ko-KR" altLang="en-US" sz="1500" dirty="0"/>
              <a:t>포</a:t>
            </a:r>
            <a:r>
              <a:rPr lang="en-US" altLang="ko-KR" sz="1500" dirty="0"/>
              <a:t>(</a:t>
            </a:r>
            <a:r>
              <a:rPr lang="ko-KR" altLang="en-US" sz="1500" dirty="0"/>
              <a:t>전방</a:t>
            </a:r>
            <a:r>
              <a:rPr lang="en-US" altLang="ko-KR" sz="1500" dirty="0"/>
              <a:t>), 88mm </a:t>
            </a:r>
            <a:r>
              <a:rPr lang="ko-KR" altLang="en-US" sz="1500" dirty="0"/>
              <a:t>대공 기관총</a:t>
            </a:r>
            <a:r>
              <a:rPr lang="en-US" altLang="ko-KR" sz="1500" dirty="0"/>
              <a:t>(</a:t>
            </a:r>
            <a:r>
              <a:rPr lang="ko-KR" altLang="en-US" sz="1500" dirty="0"/>
              <a:t>대각선 위</a:t>
            </a:r>
            <a:r>
              <a:rPr lang="en-US" altLang="ko-KR" sz="1500" dirty="0"/>
              <a:t>)</a:t>
            </a:r>
            <a:r>
              <a:rPr lang="ko-KR" altLang="en-US" sz="1500" dirty="0"/>
              <a:t>과 </a:t>
            </a:r>
          </a:p>
          <a:p>
            <a:pPr fontAlgn="base">
              <a:buFontTx/>
              <a:buChar char="-"/>
            </a:pPr>
            <a:r>
              <a:rPr lang="ko-KR" altLang="en-US" sz="1500" dirty="0" smtClean="0"/>
              <a:t>제한된 </a:t>
            </a:r>
            <a:r>
              <a:rPr lang="ko-KR" altLang="en-US" sz="1500" dirty="0"/>
              <a:t>숫자의 핵탄두</a:t>
            </a:r>
            <a:r>
              <a:rPr lang="en-US" altLang="ko-KR" sz="1500" dirty="0"/>
              <a:t>(</a:t>
            </a:r>
            <a:r>
              <a:rPr lang="ko-KR" altLang="en-US" sz="1500" dirty="0"/>
              <a:t>슈퍼무기</a:t>
            </a:r>
            <a:r>
              <a:rPr lang="en-US" altLang="ko-KR" sz="1500" dirty="0"/>
              <a:t>)</a:t>
            </a:r>
            <a:r>
              <a:rPr lang="ko-KR" altLang="en-US" sz="1500" dirty="0"/>
              <a:t>를 </a:t>
            </a:r>
            <a:r>
              <a:rPr lang="ko-KR" altLang="en-US" sz="1500" dirty="0" smtClean="0"/>
              <a:t>사용함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11.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규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칙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- 2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2180"/>
          </a:xfrm>
        </p:spPr>
        <p:txBody>
          <a:bodyPr>
            <a:normAutofit/>
          </a:bodyPr>
          <a:lstStyle/>
          <a:p>
            <a:pPr lvl="0" fontAlgn="base">
              <a:buFontTx/>
              <a:buChar char="-"/>
            </a:pPr>
            <a:r>
              <a:rPr lang="ko-KR" altLang="en-US" sz="1600" dirty="0"/>
              <a:t>모든 아이템의 종류는 랜덤으로 지상 장애물과 스크롤 외곽에서 출현</a:t>
            </a:r>
          </a:p>
          <a:p>
            <a:pPr lvl="0" fontAlgn="base">
              <a:buFontTx/>
              <a:buChar char="-"/>
            </a:pPr>
            <a:r>
              <a:rPr lang="ko-KR" altLang="en-US" sz="1600" dirty="0" err="1"/>
              <a:t>유닛의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호밍미사일은</a:t>
            </a:r>
            <a:r>
              <a:rPr lang="ko-KR" altLang="en-US" sz="1600" dirty="0"/>
              <a:t> 공중 </a:t>
            </a:r>
            <a:r>
              <a:rPr lang="ko-KR" altLang="en-US" sz="1600" dirty="0" err="1"/>
              <a:t>유닛을</a:t>
            </a:r>
            <a:r>
              <a:rPr lang="ko-KR" altLang="en-US" sz="1600" dirty="0"/>
              <a:t> 추적하며</a:t>
            </a:r>
            <a:r>
              <a:rPr lang="en-US" altLang="ko-KR" sz="1600" dirty="0"/>
              <a:t>, </a:t>
            </a:r>
            <a:r>
              <a:rPr lang="ko-KR" altLang="en-US" sz="1600" dirty="0"/>
              <a:t>날아오는 적의 미사일 및 지상 장애물을 </a:t>
            </a:r>
            <a:r>
              <a:rPr lang="ko-KR" altLang="en-US" sz="1600" dirty="0" smtClean="0"/>
              <a:t>제거함</a:t>
            </a:r>
            <a:endParaRPr lang="en-US" altLang="ko-KR" sz="1600" dirty="0" smtClean="0"/>
          </a:p>
          <a:p>
            <a:pPr lvl="0" fontAlgn="base">
              <a:buFontTx/>
              <a:buChar char="-"/>
            </a:pPr>
            <a:r>
              <a:rPr lang="ko-KR" altLang="en-US" sz="1600" dirty="0" smtClean="0"/>
              <a:t>사거리 증가 아이템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일정시간 화면 끝까지 포탄을 발사함</a:t>
            </a:r>
          </a:p>
          <a:p>
            <a:pPr lvl="0" fontAlgn="base">
              <a:buFontTx/>
              <a:buChar char="-"/>
            </a:pPr>
            <a:r>
              <a:rPr lang="ko-KR" altLang="en-US" sz="1600" dirty="0" smtClean="0"/>
              <a:t>스피드 </a:t>
            </a:r>
            <a:r>
              <a:rPr lang="ko-KR" altLang="en-US" sz="1600" dirty="0"/>
              <a:t>아이템 </a:t>
            </a:r>
            <a:r>
              <a:rPr lang="en-US" altLang="ko-KR" sz="1600" dirty="0"/>
              <a:t>: </a:t>
            </a:r>
            <a:r>
              <a:rPr lang="ko-KR" altLang="en-US" sz="1600" dirty="0"/>
              <a:t>현재 기본 속도에 </a:t>
            </a:r>
            <a:r>
              <a:rPr lang="en-US" altLang="ko-KR" sz="1600" dirty="0"/>
              <a:t>1.5</a:t>
            </a:r>
            <a:r>
              <a:rPr lang="ko-KR" altLang="en-US" sz="1600" dirty="0"/>
              <a:t>배수로 </a:t>
            </a:r>
            <a:r>
              <a:rPr lang="ko-KR" altLang="en-US" sz="1600" dirty="0" smtClean="0"/>
              <a:t>증가함 </a:t>
            </a:r>
            <a:r>
              <a:rPr lang="en-US" altLang="ko-KR" sz="1600" dirty="0" smtClean="0"/>
              <a:t>(</a:t>
            </a:r>
            <a:r>
              <a:rPr lang="ko-KR" altLang="en-US" sz="1600" dirty="0"/>
              <a:t>영구적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유닛</a:t>
            </a:r>
            <a:r>
              <a:rPr lang="ko-KR" altLang="en-US" sz="1600" dirty="0"/>
              <a:t> 파괴 시 초기 설정</a:t>
            </a:r>
            <a:r>
              <a:rPr lang="en-US" altLang="ko-KR" sz="1600" dirty="0" smtClean="0"/>
              <a:t>)</a:t>
            </a:r>
            <a:endParaRPr lang="ko-KR" altLang="en-US" sz="1600" dirty="0"/>
          </a:p>
          <a:p>
            <a:pPr lvl="0" fontAlgn="base">
              <a:buFontTx/>
              <a:buChar char="-"/>
            </a:pPr>
            <a:r>
              <a:rPr lang="ko-KR" altLang="en-US" sz="1600" dirty="0" smtClean="0"/>
              <a:t>핵탄두 </a:t>
            </a:r>
            <a:r>
              <a:rPr lang="en-US" altLang="ko-KR" sz="1600" dirty="0"/>
              <a:t>: 2</a:t>
            </a:r>
            <a:r>
              <a:rPr lang="ko-KR" altLang="en-US" sz="1600" dirty="0"/>
              <a:t>개 이상 소지할 수 </a:t>
            </a:r>
            <a:r>
              <a:rPr lang="ko-KR" altLang="en-US" sz="1600" dirty="0" smtClean="0"/>
              <a:t>없음</a:t>
            </a:r>
            <a:endParaRPr lang="ko-KR" altLang="en-US" sz="1600" dirty="0"/>
          </a:p>
          <a:p>
            <a:pPr lvl="0" fontAlgn="base">
              <a:buFontTx/>
              <a:buChar char="-"/>
            </a:pPr>
            <a:r>
              <a:rPr lang="en-US" altLang="ko-KR" sz="1600" dirty="0" smtClean="0"/>
              <a:t>2</a:t>
            </a:r>
            <a:r>
              <a:rPr lang="ko-KR" altLang="en-US" sz="1600" dirty="0"/>
              <a:t>단 점프 </a:t>
            </a:r>
            <a:r>
              <a:rPr lang="en-US" altLang="ko-KR" sz="1600" dirty="0"/>
              <a:t>: </a:t>
            </a:r>
            <a:r>
              <a:rPr lang="ko-KR" altLang="en-US" sz="1600" dirty="0"/>
              <a:t>일정 시간 동안 </a:t>
            </a:r>
            <a:r>
              <a:rPr lang="en-US" altLang="ko-KR" sz="1600" dirty="0"/>
              <a:t>2</a:t>
            </a:r>
            <a:r>
              <a:rPr lang="ko-KR" altLang="en-US" sz="1600" dirty="0"/>
              <a:t>단 점프가 가능하나 중전차는 </a:t>
            </a:r>
            <a:r>
              <a:rPr lang="ko-KR" altLang="en-US" sz="1600" dirty="0" smtClean="0"/>
              <a:t>불가능</a:t>
            </a:r>
            <a:endParaRPr lang="ko-KR" altLang="en-US" sz="1600" dirty="0"/>
          </a:p>
          <a:p>
            <a:pPr lvl="0" fontAlgn="base">
              <a:buFontTx/>
              <a:buChar char="-"/>
            </a:pPr>
            <a:r>
              <a:rPr lang="en-US" altLang="ko-KR" sz="1600" dirty="0" smtClean="0"/>
              <a:t>3</a:t>
            </a:r>
            <a:r>
              <a:rPr lang="ko-KR" altLang="en-US" sz="1600" dirty="0"/>
              <a:t>방향 대공 기관총 </a:t>
            </a:r>
            <a:r>
              <a:rPr lang="en-US" altLang="ko-KR" sz="1600" dirty="0"/>
              <a:t>: </a:t>
            </a:r>
            <a:r>
              <a:rPr lang="ko-KR" altLang="en-US" sz="1600" dirty="0"/>
              <a:t>일정 시간 동안 대공 기관총이 </a:t>
            </a:r>
            <a:r>
              <a:rPr lang="en-US" altLang="ko-KR" sz="1600" dirty="0"/>
              <a:t>3</a:t>
            </a:r>
            <a:r>
              <a:rPr lang="ko-KR" altLang="en-US" sz="1600" dirty="0"/>
              <a:t>방향으로 </a:t>
            </a:r>
            <a:r>
              <a:rPr lang="ko-KR" altLang="en-US" sz="1600" dirty="0" smtClean="0"/>
              <a:t>발사</a:t>
            </a:r>
            <a:endParaRPr lang="ko-KR" altLang="en-US" sz="1600" dirty="0"/>
          </a:p>
          <a:p>
            <a:pPr lvl="0" fontAlgn="base">
              <a:buFontTx/>
              <a:buChar char="-"/>
            </a:pPr>
            <a:r>
              <a:rPr lang="ko-KR" altLang="en-US" sz="1600" dirty="0" err="1" smtClean="0"/>
              <a:t>호밍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미사일 </a:t>
            </a:r>
            <a:r>
              <a:rPr lang="en-US" altLang="ko-KR" sz="1600" dirty="0"/>
              <a:t>: </a:t>
            </a:r>
            <a:r>
              <a:rPr lang="ko-KR" altLang="en-US" sz="1600" dirty="0"/>
              <a:t>일정 시간 동안 적을 추적하는 미사일을 </a:t>
            </a:r>
            <a:r>
              <a:rPr lang="ko-KR" altLang="en-US" sz="1600" dirty="0" smtClean="0"/>
              <a:t>발사</a:t>
            </a:r>
            <a:endParaRPr lang="ko-KR" altLang="en-US" sz="1600" dirty="0"/>
          </a:p>
          <a:p>
            <a:pPr lvl="0" fontAlgn="base">
              <a:buFontTx/>
              <a:buChar char="-"/>
            </a:pPr>
            <a:r>
              <a:rPr lang="ko-KR" altLang="en-US" sz="1600" dirty="0" smtClean="0"/>
              <a:t>게임 </a:t>
            </a:r>
            <a:r>
              <a:rPr lang="ko-KR" altLang="en-US" sz="1600" dirty="0"/>
              <a:t>플레이 종료 후 </a:t>
            </a:r>
            <a:r>
              <a:rPr lang="ko-KR" altLang="en-US" sz="1600" dirty="0" err="1"/>
              <a:t>결과창에서</a:t>
            </a:r>
            <a:r>
              <a:rPr lang="ko-KR" altLang="en-US" sz="1600" dirty="0"/>
              <a:t> 현재 획득한 점수와 이니셜 </a:t>
            </a:r>
            <a:r>
              <a:rPr lang="ko-KR" altLang="en-US" sz="1600" dirty="0" smtClean="0"/>
              <a:t>작성가능</a:t>
            </a:r>
            <a:endParaRPr lang="ko-KR" altLang="en-US" sz="1600" dirty="0"/>
          </a:p>
          <a:p>
            <a:pPr lvl="0" fontAlgn="base">
              <a:buFontTx/>
              <a:buChar char="-"/>
            </a:pPr>
            <a:r>
              <a:rPr lang="ko-KR" altLang="en-US" sz="1600" dirty="0" smtClean="0"/>
              <a:t>게임은 </a:t>
            </a:r>
            <a:r>
              <a:rPr lang="en-US" altLang="ko-KR" sz="1600" dirty="0"/>
              <a:t>2</a:t>
            </a:r>
            <a:r>
              <a:rPr lang="ko-KR" altLang="en-US" sz="1600" dirty="0"/>
              <a:t>개의 스테이지로 구성</a:t>
            </a:r>
            <a:r>
              <a:rPr lang="en-US" altLang="ko-KR" sz="1600" dirty="0"/>
              <a:t>, </a:t>
            </a:r>
            <a:r>
              <a:rPr lang="ko-KR" altLang="en-US" sz="1600" dirty="0"/>
              <a:t>하나의 스테이지 </a:t>
            </a:r>
            <a:r>
              <a:rPr lang="ko-KR" altLang="en-US" sz="1600" dirty="0" err="1"/>
              <a:t>클리어에는</a:t>
            </a:r>
            <a:r>
              <a:rPr lang="ko-KR" altLang="en-US" sz="1600" dirty="0"/>
              <a:t> 약 </a:t>
            </a:r>
            <a:r>
              <a:rPr lang="en-US" altLang="ko-KR" sz="1600" dirty="0"/>
              <a:t>3</a:t>
            </a:r>
            <a:r>
              <a:rPr lang="ko-KR" altLang="en-US" sz="1600" dirty="0"/>
              <a:t>분이 소요됨 </a:t>
            </a:r>
            <a:endParaRPr lang="en-US" altLang="ko-KR" sz="1600" dirty="0" smtClean="0"/>
          </a:p>
          <a:p>
            <a:pPr lvl="0" fontAlgn="base">
              <a:buFontTx/>
              <a:buChar char="-"/>
            </a:pPr>
            <a:r>
              <a:rPr lang="ko-KR" altLang="en-US" sz="1600" dirty="0" smtClean="0"/>
              <a:t>모든 </a:t>
            </a:r>
            <a:r>
              <a:rPr lang="ko-KR" altLang="en-US" sz="1600" dirty="0"/>
              <a:t>스테이지 </a:t>
            </a:r>
            <a:r>
              <a:rPr lang="ko-KR" altLang="en-US" sz="1600" dirty="0" err="1"/>
              <a:t>클리어는</a:t>
            </a:r>
            <a:r>
              <a:rPr lang="ko-KR" altLang="en-US" sz="1600" dirty="0"/>
              <a:t> </a:t>
            </a:r>
            <a:r>
              <a:rPr lang="en-US" altLang="ko-KR" sz="1600" dirty="0"/>
              <a:t>6</a:t>
            </a:r>
            <a:r>
              <a:rPr lang="ko-KR" altLang="en-US" sz="1600" dirty="0"/>
              <a:t>분 이내에 가능</a:t>
            </a:r>
          </a:p>
        </p:txBody>
      </p:sp>
    </p:spTree>
    <p:extLst>
      <p:ext uri="{BB962C8B-B14F-4D97-AF65-F5344CB8AC3E}">
        <p14:creationId xmlns:p14="http://schemas.microsoft.com/office/powerpoint/2010/main" val="240165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11.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규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칙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치트키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2180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altLang="ko-KR" sz="1600" dirty="0"/>
              <a:t>- F1 </a:t>
            </a:r>
            <a:r>
              <a:rPr lang="ko-KR" altLang="en-US" sz="1600" dirty="0"/>
              <a:t>무적 </a:t>
            </a:r>
            <a:r>
              <a:rPr lang="en-US" altLang="ko-KR" sz="1600" dirty="0"/>
              <a:t>( </a:t>
            </a:r>
            <a:r>
              <a:rPr lang="ko-KR" altLang="en-US" sz="1600" dirty="0" err="1"/>
              <a:t>유닛이</a:t>
            </a:r>
            <a:r>
              <a:rPr lang="ko-KR" altLang="en-US" sz="1600" dirty="0"/>
              <a:t> 파괴되지 않음 </a:t>
            </a:r>
            <a:r>
              <a:rPr lang="en-US" altLang="ko-KR" sz="1600" dirty="0" smtClean="0"/>
              <a:t>)</a:t>
            </a:r>
          </a:p>
          <a:p>
            <a:pPr fontAlgn="base"/>
            <a:r>
              <a:rPr lang="en-US" altLang="ko-KR" sz="1600" dirty="0" smtClean="0"/>
              <a:t>- </a:t>
            </a:r>
            <a:r>
              <a:rPr lang="en-US" altLang="ko-KR" sz="1600" dirty="0"/>
              <a:t>F2 </a:t>
            </a:r>
            <a:r>
              <a:rPr lang="ko-KR" altLang="en-US" sz="1600" dirty="0" err="1"/>
              <a:t>유닛</a:t>
            </a:r>
            <a:r>
              <a:rPr lang="ko-KR" altLang="en-US" sz="1600" dirty="0"/>
              <a:t> 업그레이드 </a:t>
            </a:r>
            <a:r>
              <a:rPr lang="en-US" altLang="ko-KR" sz="1600" dirty="0"/>
              <a:t>( </a:t>
            </a:r>
            <a:r>
              <a:rPr lang="ko-KR" altLang="en-US" sz="1600" dirty="0"/>
              <a:t>한 단계 씩 </a:t>
            </a:r>
            <a:r>
              <a:rPr lang="ko-KR" altLang="en-US" sz="1600" dirty="0" smtClean="0"/>
              <a:t>상승）</a:t>
            </a:r>
            <a:endParaRPr lang="en-US" altLang="ko-KR" sz="1600" dirty="0" smtClean="0"/>
          </a:p>
          <a:p>
            <a:pPr fontAlgn="base"/>
            <a:r>
              <a:rPr lang="en-US" altLang="ko-KR" sz="1600" dirty="0" smtClean="0"/>
              <a:t>- </a:t>
            </a:r>
            <a:r>
              <a:rPr lang="en-US" altLang="ko-KR" sz="1600" dirty="0"/>
              <a:t>F3 </a:t>
            </a:r>
            <a:r>
              <a:rPr lang="ko-KR" altLang="en-US" sz="1600" dirty="0" err="1"/>
              <a:t>유닛</a:t>
            </a:r>
            <a:r>
              <a:rPr lang="ko-KR" altLang="en-US" sz="1600" dirty="0"/>
              <a:t> </a:t>
            </a:r>
            <a:r>
              <a:rPr lang="ko-KR" altLang="en-US" sz="1600" dirty="0" err="1" smtClean="0"/>
              <a:t>디그레이드</a:t>
            </a:r>
            <a:r>
              <a:rPr lang="ko-KR" altLang="en-US" sz="1600" dirty="0" smtClean="0"/>
              <a:t>（한 </a:t>
            </a:r>
            <a:r>
              <a:rPr lang="ko-KR" altLang="en-US" sz="1600" dirty="0"/>
              <a:t>단계 씩 감소 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/>
            <a:r>
              <a:rPr lang="en-US" altLang="ko-KR" sz="1600" dirty="0"/>
              <a:t>- F4 </a:t>
            </a:r>
            <a:r>
              <a:rPr lang="ko-KR" altLang="en-US" sz="1600" dirty="0"/>
              <a:t>메뉴화면 이동</a:t>
            </a:r>
          </a:p>
          <a:p>
            <a:pPr fontAlgn="base"/>
            <a:r>
              <a:rPr lang="en-US" altLang="ko-KR" sz="1600" dirty="0"/>
              <a:t>- F5 </a:t>
            </a:r>
            <a:r>
              <a:rPr lang="ko-KR" altLang="en-US" sz="1600" dirty="0"/>
              <a:t>스테이지 </a:t>
            </a:r>
            <a:r>
              <a:rPr lang="en-US" altLang="ko-KR" sz="1600" dirty="0"/>
              <a:t>1</a:t>
            </a:r>
            <a:r>
              <a:rPr lang="ko-KR" altLang="en-US" sz="1600" dirty="0"/>
              <a:t>로 전환</a:t>
            </a:r>
          </a:p>
          <a:p>
            <a:pPr fontAlgn="base"/>
            <a:r>
              <a:rPr lang="en-US" altLang="ko-KR" sz="1600" dirty="0"/>
              <a:t>- F6 </a:t>
            </a:r>
            <a:r>
              <a:rPr lang="ko-KR" altLang="en-US" sz="1600" dirty="0"/>
              <a:t>스테이지 </a:t>
            </a:r>
            <a:r>
              <a:rPr lang="en-US" altLang="ko-KR" sz="1600" dirty="0"/>
              <a:t>2</a:t>
            </a:r>
            <a:r>
              <a:rPr lang="ko-KR" altLang="en-US" sz="1600" dirty="0"/>
              <a:t>로 전환</a:t>
            </a:r>
          </a:p>
          <a:p>
            <a:pPr fontAlgn="base"/>
            <a:r>
              <a:rPr lang="en-US" altLang="ko-KR" sz="1600" dirty="0"/>
              <a:t>- Q </a:t>
            </a:r>
            <a:r>
              <a:rPr lang="ko-KR" altLang="en-US" sz="1600" dirty="0"/>
              <a:t>플레이어 </a:t>
            </a:r>
            <a:r>
              <a:rPr lang="ko-KR" altLang="en-US" sz="1600" dirty="0" err="1"/>
              <a:t>유닛</a:t>
            </a:r>
            <a:r>
              <a:rPr lang="ko-KR" altLang="en-US" sz="1600" dirty="0"/>
              <a:t> 증가 </a:t>
            </a:r>
            <a:r>
              <a:rPr lang="en-US" altLang="ko-KR" sz="1600" dirty="0"/>
              <a:t>( </a:t>
            </a:r>
            <a:r>
              <a:rPr lang="ko-KR" altLang="en-US" sz="1600" dirty="0"/>
              <a:t>한 개 씩 증가 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/>
            <a:r>
              <a:rPr lang="en-US" altLang="ko-KR" sz="1600" dirty="0"/>
              <a:t>- W </a:t>
            </a:r>
            <a:r>
              <a:rPr lang="ko-KR" altLang="en-US" sz="1600" dirty="0"/>
              <a:t>핵탄두 개수 증가 </a:t>
            </a:r>
            <a:r>
              <a:rPr lang="en-US" altLang="ko-KR" sz="1600" dirty="0"/>
              <a:t>( </a:t>
            </a:r>
            <a:r>
              <a:rPr lang="ko-KR" altLang="en-US" sz="1600" dirty="0"/>
              <a:t>한 개 씩 증가 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fontAlgn="base"/>
            <a:r>
              <a:rPr lang="en-US" altLang="ko-KR" sz="1600" dirty="0"/>
              <a:t>- A </a:t>
            </a:r>
            <a:r>
              <a:rPr lang="ko-KR" altLang="en-US" sz="1600" dirty="0"/>
              <a:t>더블 점프 아이템 효과</a:t>
            </a:r>
          </a:p>
          <a:p>
            <a:pPr fontAlgn="base"/>
            <a:r>
              <a:rPr lang="en-US" altLang="ko-KR" sz="1600" dirty="0"/>
              <a:t>- S </a:t>
            </a:r>
            <a:r>
              <a:rPr lang="ko-KR" altLang="en-US" sz="1600" dirty="0"/>
              <a:t>스피드 업 아이템 효과</a:t>
            </a:r>
          </a:p>
          <a:p>
            <a:pPr fontAlgn="base"/>
            <a:r>
              <a:rPr lang="en-US" altLang="ko-KR" sz="1600" dirty="0"/>
              <a:t>- D </a:t>
            </a:r>
            <a:r>
              <a:rPr lang="ko-KR" altLang="en-US" sz="1600" dirty="0"/>
              <a:t>사거리 증가 아이템 효과</a:t>
            </a:r>
          </a:p>
          <a:p>
            <a:pPr fontAlgn="base"/>
            <a:r>
              <a:rPr lang="en-US" altLang="ko-KR" sz="1600" dirty="0"/>
              <a:t>- F 3</a:t>
            </a:r>
            <a:r>
              <a:rPr lang="ko-KR" altLang="en-US" sz="1600" dirty="0"/>
              <a:t>방향 대공 기관총 아이템 효과</a:t>
            </a:r>
          </a:p>
          <a:p>
            <a:pPr fontAlgn="base"/>
            <a:r>
              <a:rPr lang="en-US" altLang="ko-KR" sz="1600" dirty="0"/>
              <a:t>- G </a:t>
            </a:r>
            <a:r>
              <a:rPr lang="ko-KR" altLang="en-US" sz="1600" dirty="0" err="1"/>
              <a:t>호밍</a:t>
            </a:r>
            <a:r>
              <a:rPr lang="ko-KR" altLang="en-US" sz="1600" dirty="0"/>
              <a:t> 미사일 아이템 효과</a:t>
            </a:r>
          </a:p>
          <a:p>
            <a:pPr fontAlgn="base"/>
            <a:r>
              <a:rPr lang="en-US" altLang="ko-KR" sz="1600" dirty="0"/>
              <a:t>- H </a:t>
            </a:r>
            <a:r>
              <a:rPr lang="ko-KR" altLang="en-US" sz="1600" dirty="0"/>
              <a:t>핵탄두 아이템 효과</a:t>
            </a:r>
          </a:p>
        </p:txBody>
      </p:sp>
    </p:spTree>
    <p:extLst>
      <p:ext uri="{BB962C8B-B14F-4D97-AF65-F5344CB8AC3E}">
        <p14:creationId xmlns:p14="http://schemas.microsoft.com/office/powerpoint/2010/main" val="19987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12.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게임 플레이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800" dirty="0" smtClean="0"/>
              <a:t>플레이어 </a:t>
            </a:r>
            <a:r>
              <a:rPr lang="ko-KR" altLang="en-US" sz="1800" dirty="0" err="1" smtClean="0"/>
              <a:t>유닛은</a:t>
            </a:r>
            <a:r>
              <a:rPr lang="ko-KR" altLang="en-US" sz="1800" dirty="0" smtClean="0"/>
              <a:t> 좌우 이동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점프를 할 수 있다</a:t>
            </a:r>
            <a:r>
              <a:rPr lang="en-US" altLang="ko-KR" sz="1800" dirty="0" smtClean="0"/>
              <a:t>.</a:t>
            </a:r>
          </a:p>
          <a:p>
            <a:pPr>
              <a:buFontTx/>
              <a:buChar char="-"/>
            </a:pPr>
            <a:endParaRPr lang="en-US" altLang="ko-KR" sz="1800" dirty="0" smtClean="0"/>
          </a:p>
          <a:p>
            <a:pPr>
              <a:buFontTx/>
              <a:buChar char="-"/>
            </a:pPr>
            <a:r>
              <a:rPr lang="ko-KR" altLang="en-US" sz="1800" dirty="0" smtClean="0"/>
              <a:t>방향키 이외의 특정키</a:t>
            </a:r>
            <a:r>
              <a:rPr lang="en-US" altLang="ko-KR" sz="1800" dirty="0" smtClean="0"/>
              <a:t>(z, x, c)</a:t>
            </a:r>
            <a:r>
              <a:rPr lang="ko-KR" altLang="en-US" sz="1800" dirty="0" smtClean="0"/>
              <a:t>를 사용하여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점프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공격무기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핵탄두 사용</a:t>
            </a:r>
            <a:endParaRPr lang="en-US" altLang="ko-KR" sz="1800" dirty="0" smtClean="0"/>
          </a:p>
          <a:p>
            <a:pPr>
              <a:buFontTx/>
              <a:buChar char="-"/>
            </a:pPr>
            <a:endParaRPr lang="en-US" altLang="ko-KR" sz="1800" dirty="0" smtClean="0"/>
          </a:p>
          <a:p>
            <a:pPr>
              <a:buFontTx/>
              <a:buChar char="-"/>
            </a:pPr>
            <a:r>
              <a:rPr lang="ko-KR" altLang="en-US" sz="1800" dirty="0" smtClean="0"/>
              <a:t>플레이어 </a:t>
            </a:r>
            <a:r>
              <a:rPr lang="ko-KR" altLang="en-US" sz="1800" dirty="0" err="1" smtClean="0"/>
              <a:t>유닛의</a:t>
            </a:r>
            <a:r>
              <a:rPr lang="ko-KR" altLang="en-US" sz="1800" dirty="0" smtClean="0"/>
              <a:t> 업그레이드 형태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이동 속도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포탄의 속도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적의 형태 및 이동패턴</a:t>
            </a:r>
            <a:r>
              <a:rPr lang="en-US" altLang="ko-KR" sz="1800" dirty="0" smtClean="0"/>
              <a:t>,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</a:t>
            </a:r>
            <a:r>
              <a:rPr lang="ko-KR" altLang="en-US" sz="1800" dirty="0" smtClean="0"/>
              <a:t>적 미사일의 낙하 속도를 다양하게 설계하였음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>
              <a:buFontTx/>
              <a:buChar char="-"/>
            </a:pPr>
            <a:r>
              <a:rPr lang="ko-KR" altLang="en-US" sz="1800" dirty="0" smtClean="0"/>
              <a:t>모든 </a:t>
            </a:r>
            <a:r>
              <a:rPr lang="ko-KR" altLang="en-US" sz="1800" dirty="0" err="1" smtClean="0"/>
              <a:t>유닛이</a:t>
            </a:r>
            <a:r>
              <a:rPr lang="ko-KR" altLang="en-US" sz="1800" dirty="0" smtClean="0"/>
              <a:t> 파괴되었을 경우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컨티뉴</a:t>
            </a:r>
            <a:r>
              <a:rPr lang="ko-KR" altLang="en-US" sz="1800" dirty="0" smtClean="0"/>
              <a:t> 창을 띄우고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현재 스테이지에서 </a:t>
            </a:r>
            <a:r>
              <a:rPr lang="ko-KR" altLang="en-US" sz="1800" dirty="0" err="1" smtClean="0"/>
              <a:t>재시작</a:t>
            </a:r>
            <a:r>
              <a:rPr lang="ko-KR" altLang="en-US" sz="1800" dirty="0" smtClean="0"/>
              <a:t> 할 수 있음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407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개요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플레이어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배경시나리오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그래픽 다자인 </a:t>
            </a:r>
            <a:r>
              <a:rPr lang="ko-KR" altLang="en-US" dirty="0" err="1" smtClean="0"/>
              <a:t>콘셉트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게임시작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목적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등장요소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게임요소 및 아이템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건물 </a:t>
            </a:r>
            <a:r>
              <a:rPr lang="ko-KR" altLang="en-US" dirty="0" smtClean="0"/>
              <a:t>오브젝트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규칙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게임 플레이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레벨 </a:t>
            </a:r>
            <a:r>
              <a:rPr lang="ko-KR" altLang="en-US" dirty="0" smtClean="0"/>
              <a:t>디자인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화면 </a:t>
            </a:r>
            <a:r>
              <a:rPr lang="ko-KR" altLang="en-US" dirty="0" err="1" smtClean="0"/>
              <a:t>이펙트</a:t>
            </a:r>
            <a:r>
              <a:rPr lang="ko-KR" altLang="en-US" dirty="0" smtClean="0"/>
              <a:t> 종류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cxnSp>
        <p:nvCxnSpPr>
          <p:cNvPr id="5" name="직선 연결선 4"/>
          <p:cNvCxnSpPr/>
          <p:nvPr/>
        </p:nvCxnSpPr>
        <p:spPr>
          <a:xfrm>
            <a:off x="5642919" y="1869989"/>
            <a:ext cx="0" cy="3945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13.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레벨 디자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적의 출현 빈도와 미사일 투하 능력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장애물의 출현은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스테이지에 따라 다르게 구현하였음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스테이지 별 배경의 디자인과 지형의 다양성을 가지고 있음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스테이지 </a:t>
            </a:r>
            <a:r>
              <a:rPr lang="ko-KR" altLang="en-US" dirty="0" err="1" smtClean="0"/>
              <a:t>클리어</a:t>
            </a:r>
            <a:r>
              <a:rPr lang="ko-KR" altLang="en-US" dirty="0" smtClean="0"/>
              <a:t> 시 스코어 집계 화면을 보여줌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762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08606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14.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화면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이펙트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종류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77344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</a:t>
            </a:r>
            <a:r>
              <a:rPr lang="ko-KR" altLang="en-US" dirty="0" smtClean="0"/>
              <a:t>                   플레이어 및 적의 총알 폭발</a:t>
            </a:r>
            <a:r>
              <a:rPr lang="en-US" altLang="ko-KR" dirty="0"/>
              <a:t> </a:t>
            </a:r>
            <a:r>
              <a:rPr lang="en-US" altLang="ko-KR" dirty="0" smtClean="0"/>
              <a:t>                 </a:t>
            </a:r>
            <a:r>
              <a:rPr lang="ko-KR" altLang="en-US" dirty="0" smtClean="0"/>
              <a:t>플레이어 사망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               적 </a:t>
            </a:r>
            <a:r>
              <a:rPr lang="ko-KR" altLang="en-US" dirty="0" err="1" smtClean="0"/>
              <a:t>유닛</a:t>
            </a:r>
            <a:r>
              <a:rPr lang="ko-KR" altLang="en-US" dirty="0" smtClean="0"/>
              <a:t> 사망</a:t>
            </a:r>
            <a:r>
              <a:rPr lang="en-US" altLang="ko-KR" dirty="0"/>
              <a:t> </a:t>
            </a:r>
            <a:r>
              <a:rPr lang="en-US" altLang="ko-KR" dirty="0" smtClean="0"/>
              <a:t>                                    </a:t>
            </a:r>
            <a:r>
              <a:rPr lang="ko-KR" altLang="en-US" dirty="0" smtClean="0"/>
              <a:t>업그레이드 </a:t>
            </a:r>
            <a:r>
              <a:rPr lang="ko-KR" altLang="en-US" dirty="0" err="1" smtClean="0"/>
              <a:t>이펙트</a:t>
            </a:r>
            <a:r>
              <a:rPr lang="en-US" altLang="ko-KR" dirty="0"/>
              <a:t> </a:t>
            </a:r>
            <a:r>
              <a:rPr lang="en-US" altLang="ko-KR" dirty="0" smtClean="0"/>
              <a:t>                                                </a:t>
            </a:r>
            <a:r>
              <a:rPr lang="ko-KR" altLang="en-US" dirty="0" smtClean="0"/>
              <a:t>핵탄두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26" y="1863810"/>
            <a:ext cx="1219200" cy="1219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91" y="1416908"/>
            <a:ext cx="1756717" cy="17567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28" y="3453713"/>
            <a:ext cx="1837037" cy="18370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62" y="3724853"/>
            <a:ext cx="2215979" cy="16619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94" b="29947"/>
          <a:stretch/>
        </p:blipFill>
        <p:spPr>
          <a:xfrm>
            <a:off x="8569408" y="3650121"/>
            <a:ext cx="2170988" cy="16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횡 </a:t>
            </a:r>
            <a:r>
              <a:rPr lang="ko-KR" altLang="en-US" dirty="0" smtClean="0"/>
              <a:t>스크롤 형태의 슈팅 </a:t>
            </a:r>
            <a:r>
              <a:rPr lang="ko-KR" altLang="en-US" dirty="0" smtClean="0"/>
              <a:t>게임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시대적 </a:t>
            </a:r>
            <a:r>
              <a:rPr lang="ko-KR" altLang="en-US" dirty="0" smtClean="0"/>
              <a:t>배경 </a:t>
            </a:r>
            <a:r>
              <a:rPr lang="en-US" altLang="ko-KR" dirty="0" smtClean="0"/>
              <a:t>: 2076</a:t>
            </a:r>
            <a:r>
              <a:rPr lang="ko-KR" altLang="en-US" dirty="0" smtClean="0"/>
              <a:t>년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r>
              <a:rPr lang="ko-KR" altLang="en-US" dirty="0" smtClean="0"/>
              <a:t>그리 멀지 않은 </a:t>
            </a:r>
            <a:r>
              <a:rPr lang="ko-KR" altLang="en-US" dirty="0" smtClean="0"/>
              <a:t>미래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공간적 배경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식민지로 개척 중인 행성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115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플레이어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사용자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전체 </a:t>
            </a:r>
            <a:r>
              <a:rPr lang="ko-KR" altLang="en-US" dirty="0" err="1" smtClean="0"/>
              <a:t>이용가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플레이어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지구 </a:t>
            </a:r>
            <a:r>
              <a:rPr lang="ko-KR" altLang="en-US" dirty="0" err="1" smtClean="0"/>
              <a:t>방위대</a:t>
            </a:r>
            <a:r>
              <a:rPr lang="ko-KR" altLang="en-US" dirty="0" smtClean="0"/>
              <a:t> 육군 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소대 </a:t>
            </a:r>
            <a:r>
              <a:rPr lang="ko-KR" altLang="en-US" dirty="0" smtClean="0"/>
              <a:t>소령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smtClean="0"/>
              <a:t>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외계 문명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우주선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전투기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지형 </a:t>
            </a:r>
            <a:r>
              <a:rPr lang="ko-KR" altLang="en-US" dirty="0" smtClean="0"/>
              <a:t>장애물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구덩이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돌무더기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전차 잔해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59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배경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시나리오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 smtClean="0"/>
              <a:t>   2100 </a:t>
            </a:r>
            <a:r>
              <a:rPr lang="ko-KR" altLang="en-US" sz="2400" dirty="0"/>
              <a:t>지구의 온난화와 자원고갈로 </a:t>
            </a:r>
            <a:r>
              <a:rPr lang="ko-KR" altLang="en-US" sz="2400" dirty="0" smtClean="0"/>
              <a:t>인해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ko-KR" altLang="en-US" sz="2400" dirty="0" smtClean="0"/>
              <a:t>지구에서는 </a:t>
            </a:r>
            <a:r>
              <a:rPr lang="ko-KR" altLang="en-US" sz="2400" dirty="0"/>
              <a:t>새로운 주루 식민지 개척의 </a:t>
            </a:r>
            <a:r>
              <a:rPr lang="ko-KR" altLang="en-US" sz="2400" dirty="0" smtClean="0"/>
              <a:t>필요성이 </a:t>
            </a:r>
            <a:r>
              <a:rPr lang="ko-KR" altLang="en-US" sz="2400" dirty="0"/>
              <a:t>대두되었다</a:t>
            </a:r>
            <a:r>
              <a:rPr lang="en-US" altLang="ko-KR" sz="2400" dirty="0"/>
              <a:t>,</a:t>
            </a:r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ko-KR" altLang="en-US" sz="2400" dirty="0" smtClean="0"/>
              <a:t>지구로부터 </a:t>
            </a:r>
            <a:r>
              <a:rPr lang="en-US" altLang="ko-KR" sz="2400" dirty="0"/>
              <a:t>20</a:t>
            </a:r>
            <a:r>
              <a:rPr lang="ko-KR" altLang="en-US" sz="2400" dirty="0"/>
              <a:t>광년이 떨어진 새로운 행성을 찾은 인류는</a:t>
            </a:r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ko-KR" altLang="en-US" sz="2400" dirty="0" smtClean="0"/>
              <a:t>이 </a:t>
            </a:r>
            <a:r>
              <a:rPr lang="ko-KR" altLang="en-US" sz="2400" dirty="0"/>
              <a:t>행성에 식민지를 개척하게 되었으나</a:t>
            </a:r>
            <a:r>
              <a:rPr lang="en-US" altLang="ko-KR" sz="2400" dirty="0"/>
              <a:t>,</a:t>
            </a:r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ko-KR" altLang="en-US" sz="2400" dirty="0" smtClean="0"/>
              <a:t>이 </a:t>
            </a:r>
            <a:r>
              <a:rPr lang="ko-KR" altLang="en-US" sz="2400" dirty="0"/>
              <a:t>별 부근에 정착하고 있던 외계 문명과 </a:t>
            </a:r>
            <a:r>
              <a:rPr lang="ko-KR" altLang="en-US" sz="2400" dirty="0" smtClean="0"/>
              <a:t>부딪히게 </a:t>
            </a:r>
            <a:r>
              <a:rPr lang="ko-KR" altLang="en-US" sz="2400" dirty="0"/>
              <a:t>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 </a:t>
            </a:r>
            <a:r>
              <a:rPr lang="ko-KR" altLang="en-US" sz="2400" dirty="0" smtClean="0"/>
              <a:t>지구 </a:t>
            </a:r>
            <a:r>
              <a:rPr lang="ko-KR" altLang="en-US" sz="2400" dirty="0" err="1"/>
              <a:t>방위대는</a:t>
            </a:r>
            <a:r>
              <a:rPr lang="ko-KR" altLang="en-US" sz="2400" dirty="0"/>
              <a:t> 개척이 방어하는 임무를 </a:t>
            </a:r>
            <a:r>
              <a:rPr lang="ko-KR" altLang="en-US" sz="2400" dirty="0"/>
              <a:t>맡</a:t>
            </a:r>
            <a:r>
              <a:rPr lang="ko-KR" altLang="en-US" sz="2400" dirty="0" smtClean="0"/>
              <a:t>게 </a:t>
            </a:r>
            <a:r>
              <a:rPr lang="ko-KR" altLang="en-US" sz="2400" dirty="0"/>
              <a:t>되고</a:t>
            </a:r>
            <a:r>
              <a:rPr lang="en-US" altLang="ko-KR" sz="2400" dirty="0"/>
              <a:t>,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식민지 완성을 위해 </a:t>
            </a:r>
            <a:r>
              <a:rPr lang="ko-KR" altLang="en-US" sz="2400" dirty="0"/>
              <a:t>주변을 탐사 및 방어를 책임지고 활약하게 되는데</a:t>
            </a:r>
            <a:r>
              <a:rPr lang="en-US" altLang="ko-KR" sz="2400" dirty="0"/>
              <a:t>..</a:t>
            </a:r>
            <a:endParaRPr lang="ko-KR" altLang="en-US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4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그래픽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디자인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콘셉트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ko-KR" altLang="en-US" sz="2200" dirty="0" smtClean="0"/>
              <a:t>배경 </a:t>
            </a:r>
            <a:r>
              <a:rPr lang="en-US" altLang="ko-KR" sz="2200" dirty="0" smtClean="0"/>
              <a:t>: </a:t>
            </a:r>
            <a:r>
              <a:rPr lang="ko-KR" altLang="en-US" sz="2200" dirty="0" err="1" smtClean="0"/>
              <a:t>레이어를</a:t>
            </a:r>
            <a:r>
              <a:rPr lang="ko-KR" altLang="en-US" sz="2200" dirty="0" smtClean="0"/>
              <a:t> </a:t>
            </a:r>
            <a:r>
              <a:rPr lang="ko-KR" altLang="en-US" sz="2200" dirty="0" smtClean="0"/>
              <a:t>활용하여 배경이 </a:t>
            </a:r>
            <a:r>
              <a:rPr lang="ko-KR" altLang="en-US" sz="2200" dirty="0" err="1" smtClean="0"/>
              <a:t>레이어</a:t>
            </a:r>
            <a:r>
              <a:rPr lang="ko-KR" altLang="en-US" sz="2200" dirty="0" smtClean="0"/>
              <a:t> 마다 </a:t>
            </a:r>
            <a:r>
              <a:rPr lang="ko-KR" altLang="en-US" sz="2200" dirty="0" smtClean="0"/>
              <a:t>속도가</a:t>
            </a:r>
            <a:r>
              <a:rPr lang="en-US" altLang="ko-KR" sz="2200" dirty="0"/>
              <a:t> </a:t>
            </a:r>
            <a:r>
              <a:rPr lang="ko-KR" altLang="en-US" sz="2200" dirty="0" smtClean="0"/>
              <a:t>다르게 </a:t>
            </a:r>
            <a:r>
              <a:rPr lang="ko-KR" altLang="en-US" sz="2200" dirty="0" smtClean="0"/>
              <a:t>스크롤 </a:t>
            </a:r>
            <a:r>
              <a:rPr lang="ko-KR" altLang="en-US" sz="2200" dirty="0" smtClean="0"/>
              <a:t>됨</a:t>
            </a:r>
            <a:endParaRPr lang="en-US" altLang="ko-KR" sz="2200" dirty="0" smtClean="0"/>
          </a:p>
          <a:p>
            <a:pPr>
              <a:buFontTx/>
              <a:buChar char="-"/>
            </a:pPr>
            <a:endParaRPr lang="en-US" altLang="ko-KR" sz="2200" dirty="0" smtClean="0"/>
          </a:p>
          <a:p>
            <a:pPr>
              <a:buFontTx/>
              <a:buChar char="-"/>
            </a:pPr>
            <a:r>
              <a:rPr lang="ko-KR" altLang="en-US" sz="2200" dirty="0" smtClean="0"/>
              <a:t>스테이지 </a:t>
            </a:r>
            <a:r>
              <a:rPr lang="en-US" altLang="ko-KR" sz="2200" dirty="0" smtClean="0"/>
              <a:t>1</a:t>
            </a:r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en-US" altLang="ko-KR" sz="2200" dirty="0" smtClean="0"/>
              <a:t>(</a:t>
            </a:r>
            <a:r>
              <a:rPr lang="ko-KR" altLang="en-US" sz="2200" dirty="0"/>
              <a:t>식민지 </a:t>
            </a:r>
            <a:r>
              <a:rPr lang="ko-KR" altLang="en-US" sz="2200" dirty="0" smtClean="0"/>
              <a:t>외곽 배경은 </a:t>
            </a:r>
            <a:r>
              <a:rPr lang="ko-KR" altLang="en-US" sz="2200" dirty="0"/>
              <a:t>산맥이 </a:t>
            </a:r>
            <a:r>
              <a:rPr lang="ko-KR" altLang="en-US" sz="2200" dirty="0" smtClean="0"/>
              <a:t>보이고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지형은 비포장 도로</a:t>
            </a:r>
            <a:r>
              <a:rPr lang="en-US" altLang="ko-KR" sz="2200" dirty="0" smtClean="0"/>
              <a:t>)</a:t>
            </a:r>
          </a:p>
          <a:p>
            <a:pPr marL="0" indent="0">
              <a:buNone/>
            </a:pPr>
            <a:endParaRPr lang="en-US" altLang="ko-KR" sz="2200" dirty="0" smtClean="0"/>
          </a:p>
          <a:p>
            <a:pPr>
              <a:buFontTx/>
              <a:buChar char="-"/>
            </a:pPr>
            <a:r>
              <a:rPr lang="ko-KR" altLang="en-US" sz="2200" dirty="0" smtClean="0"/>
              <a:t>스테이지</a:t>
            </a:r>
            <a:r>
              <a:rPr lang="en-US" altLang="ko-KR" sz="2200" dirty="0" smtClean="0"/>
              <a:t>2</a:t>
            </a:r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</a:t>
            </a:r>
            <a:r>
              <a:rPr lang="en-US" altLang="ko-KR" sz="2200" dirty="0" smtClean="0"/>
              <a:t>(</a:t>
            </a:r>
            <a:r>
              <a:rPr lang="ko-KR" altLang="en-US" sz="2200" dirty="0" smtClean="0"/>
              <a:t>식민지 </a:t>
            </a:r>
            <a:r>
              <a:rPr lang="ko-KR" altLang="en-US" sz="2200" dirty="0" smtClean="0"/>
              <a:t>외곽 배경은 식민지 건설이 한창인 개척지</a:t>
            </a:r>
            <a:r>
              <a:rPr lang="en-US" altLang="ko-KR" sz="2200" dirty="0" smtClean="0"/>
              <a:t>,</a:t>
            </a:r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en-US" altLang="ko-KR" sz="2200" dirty="0" smtClean="0"/>
              <a:t>    </a:t>
            </a:r>
            <a:r>
              <a:rPr lang="ko-KR" altLang="en-US" sz="2200" dirty="0" smtClean="0"/>
              <a:t>지형은 포장도로</a:t>
            </a:r>
            <a:r>
              <a:rPr lang="en-US" altLang="ko-KR" sz="2200" dirty="0" smtClean="0"/>
              <a:t>)</a:t>
            </a:r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- </a:t>
            </a:r>
            <a:r>
              <a:rPr lang="ko-KR" altLang="en-US" sz="2200" dirty="0" smtClean="0"/>
              <a:t>구현기술 </a:t>
            </a:r>
            <a:r>
              <a:rPr lang="en-US" altLang="ko-KR" sz="2200" dirty="0" smtClean="0"/>
              <a:t>: 2D</a:t>
            </a:r>
            <a:r>
              <a:rPr lang="ko-KR" altLang="en-US" sz="2200" dirty="0" smtClean="0"/>
              <a:t>와 </a:t>
            </a:r>
            <a:r>
              <a:rPr lang="en-US" altLang="ko-KR" sz="2200" dirty="0" smtClean="0"/>
              <a:t>3D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519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인터페이스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입력 장치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키보드 단일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실행 시 </a:t>
            </a:r>
            <a:r>
              <a:rPr lang="ko-KR" altLang="en-US" dirty="0" err="1" smtClean="0"/>
              <a:t>풀스크린</a:t>
            </a:r>
            <a:r>
              <a:rPr lang="ko-KR" altLang="en-US" dirty="0" smtClean="0"/>
              <a:t> 모드로 실행되며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해상도는 </a:t>
            </a:r>
            <a:r>
              <a:rPr lang="en-US" altLang="ko-KR" dirty="0" smtClean="0"/>
              <a:t>1024x768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39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게임시작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sz="2400" dirty="0" smtClean="0"/>
              <a:t>실행하면 </a:t>
            </a:r>
            <a:r>
              <a:rPr lang="ko-KR" altLang="en-US" sz="2400" dirty="0" err="1" smtClean="0"/>
              <a:t>인트로가</a:t>
            </a:r>
            <a:r>
              <a:rPr lang="ko-KR" altLang="en-US" sz="2400" dirty="0" smtClean="0"/>
              <a:t> 나타나고 메뉴화면으로 전환</a:t>
            </a:r>
            <a:endParaRPr lang="en-US" altLang="ko-KR" sz="2400" dirty="0" smtClean="0"/>
          </a:p>
          <a:p>
            <a:pPr>
              <a:buFontTx/>
              <a:buChar char="-"/>
            </a:pP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메뉴화면에서는 게임소개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게임방법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게임플레이</a:t>
            </a:r>
            <a:r>
              <a:rPr lang="en-US" altLang="ko-KR" sz="2400" dirty="0" smtClean="0"/>
              <a:t>,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게임랭킹</a:t>
            </a:r>
            <a:r>
              <a:rPr lang="en-US" altLang="ko-KR" sz="2400" dirty="0" smtClean="0"/>
              <a:t>,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err="1" smtClean="0"/>
              <a:t>크레딧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나가기 등과 같은 메뉴를 선택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게임이 시작되면 점수는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점에서 시작함</a:t>
            </a:r>
            <a:endParaRPr lang="en-US" altLang="ko-KR" sz="2400" dirty="0" smtClean="0"/>
          </a:p>
          <a:p>
            <a:pPr>
              <a:buFontTx/>
              <a:buChar char="-"/>
            </a:pP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err="1" smtClean="0"/>
              <a:t>유닛의</a:t>
            </a:r>
            <a:r>
              <a:rPr lang="ko-KR" altLang="en-US" sz="2400" dirty="0" smtClean="0"/>
              <a:t> 생명력은 </a:t>
            </a:r>
            <a:r>
              <a:rPr lang="en-US" altLang="ko-KR" sz="2400" dirty="0" smtClean="0"/>
              <a:t>1, </a:t>
            </a:r>
            <a:r>
              <a:rPr lang="ko-KR" altLang="en-US" sz="2400" dirty="0" err="1" smtClean="0"/>
              <a:t>유닛의</a:t>
            </a:r>
            <a:r>
              <a:rPr lang="ko-KR" altLang="en-US" sz="2400" dirty="0" smtClean="0"/>
              <a:t> 수는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대</a:t>
            </a:r>
            <a:r>
              <a:rPr lang="en-US" altLang="ko-KR" sz="2400" dirty="0" smtClean="0"/>
              <a:t>, 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ko-KR" altLang="en-US" sz="2400" dirty="0" err="1" smtClean="0"/>
              <a:t>유닛이</a:t>
            </a:r>
            <a:r>
              <a:rPr lang="ko-KR" altLang="en-US" sz="2400" dirty="0" smtClean="0"/>
              <a:t> 파괴되면 체크포인트에서 </a:t>
            </a:r>
            <a:r>
              <a:rPr lang="ko-KR" altLang="en-US" sz="2400" dirty="0" err="1" smtClean="0"/>
              <a:t>재시작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593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목적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ko-KR" altLang="en-US" sz="1800" dirty="0" smtClean="0"/>
              <a:t>스테이지 정찰을 통한 외계 종족의 방어와 장애물 제거 및 통과</a:t>
            </a:r>
            <a:endParaRPr lang="en-US" altLang="ko-KR" sz="1800" dirty="0" smtClean="0"/>
          </a:p>
          <a:p>
            <a:pPr>
              <a:buFontTx/>
              <a:buChar char="-"/>
            </a:pPr>
            <a:endParaRPr lang="en-US" altLang="ko-KR" sz="1800" dirty="0" smtClean="0"/>
          </a:p>
          <a:p>
            <a:pPr>
              <a:buFontTx/>
              <a:buChar char="-"/>
            </a:pPr>
            <a:r>
              <a:rPr lang="ko-KR" altLang="en-US" sz="1800" dirty="0" smtClean="0"/>
              <a:t>공중 </a:t>
            </a:r>
            <a:r>
              <a:rPr lang="ko-KR" altLang="en-US" sz="1800" dirty="0" err="1" smtClean="0"/>
              <a:t>유닛은</a:t>
            </a:r>
            <a:r>
              <a:rPr lang="ko-KR" altLang="en-US" sz="1800" dirty="0" smtClean="0"/>
              <a:t> 대공 기관총으로 파괴하거나 떨어지는 미사일을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</a:t>
            </a:r>
            <a:r>
              <a:rPr lang="ko-KR" altLang="en-US" sz="1800" dirty="0" smtClean="0"/>
              <a:t>파괴하거나 회피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>
              <a:buFontTx/>
              <a:buChar char="-"/>
            </a:pPr>
            <a:r>
              <a:rPr lang="ko-KR" altLang="en-US" sz="1800" dirty="0" smtClean="0"/>
              <a:t>지상 장애물 중 구덩이는 점프를 통해 통과</a:t>
            </a:r>
            <a:endParaRPr lang="en-US" altLang="ko-KR" sz="1800" dirty="0" smtClean="0"/>
          </a:p>
          <a:p>
            <a:pPr>
              <a:buFontTx/>
              <a:buChar char="-"/>
            </a:pPr>
            <a:endParaRPr lang="en-US" altLang="ko-KR" sz="1800" dirty="0" smtClean="0"/>
          </a:p>
          <a:p>
            <a:pPr>
              <a:buFontTx/>
              <a:buChar char="-"/>
            </a:pPr>
            <a:r>
              <a:rPr lang="ko-KR" altLang="en-US" sz="1800" dirty="0" smtClean="0"/>
              <a:t>지상 장애물 중 돌무더기와 같은 장애물은 포로 파괴하거나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</a:t>
            </a:r>
            <a:r>
              <a:rPr lang="ko-KR" altLang="en-US" sz="1800" dirty="0" smtClean="0"/>
              <a:t>점프로 통과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>
              <a:buFontTx/>
              <a:buChar char="-"/>
            </a:pPr>
            <a:r>
              <a:rPr lang="ko-KR" altLang="en-US" sz="1800" dirty="0" smtClean="0"/>
              <a:t>일정 지역마다 체크포인트 지정</a:t>
            </a:r>
            <a:endParaRPr lang="en-US" altLang="ko-KR" sz="1800" dirty="0" smtClean="0"/>
          </a:p>
          <a:p>
            <a:pPr>
              <a:buFontTx/>
              <a:buChar char="-"/>
            </a:pPr>
            <a:endParaRPr lang="en-US" altLang="ko-KR" sz="1800" dirty="0" smtClean="0"/>
          </a:p>
          <a:p>
            <a:pPr>
              <a:buFontTx/>
              <a:buChar char="-"/>
            </a:pPr>
            <a:r>
              <a:rPr lang="ko-KR" altLang="en-US" sz="1800" dirty="0" smtClean="0"/>
              <a:t>스테이지 종료 지점 까지 가면 다음 스테이지로 이동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7360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1016</Words>
  <Application>Microsoft Office PowerPoint</Application>
  <PresentationFormat>와이드스크린</PresentationFormat>
  <Paragraphs>294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HY견고딕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목차</vt:lpstr>
      <vt:lpstr>1. 개요</vt:lpstr>
      <vt:lpstr>2. 플레이어</vt:lpstr>
      <vt:lpstr>3. 배경 시나리오</vt:lpstr>
      <vt:lpstr>4. 그래픽 디자인 콘셉트</vt:lpstr>
      <vt:lpstr>5. 인터페이스</vt:lpstr>
      <vt:lpstr>6. 게임시작</vt:lpstr>
      <vt:lpstr>7. 목적</vt:lpstr>
      <vt:lpstr>8. 등장요소</vt:lpstr>
      <vt:lpstr>8. 등장요소</vt:lpstr>
      <vt:lpstr>9. 게임 요소 및 아이템</vt:lpstr>
      <vt:lpstr>10. 맵/건물 오브젝트</vt:lpstr>
      <vt:lpstr>10. 맵/건물 오브젝트</vt:lpstr>
      <vt:lpstr>10. 맵/건물 오브젝트</vt:lpstr>
      <vt:lpstr>11. 규칙 - 1</vt:lpstr>
      <vt:lpstr>11. 규칙 - 2</vt:lpstr>
      <vt:lpstr>11. 규칙 - 치트키</vt:lpstr>
      <vt:lpstr>12. 게임 플레이</vt:lpstr>
      <vt:lpstr>13. 레벨 디자인</vt:lpstr>
      <vt:lpstr>14. 화면 이펙트 종류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22</cp:revision>
  <dcterms:created xsi:type="dcterms:W3CDTF">2019-04-06T02:14:52Z</dcterms:created>
  <dcterms:modified xsi:type="dcterms:W3CDTF">2019-04-06T03:54:36Z</dcterms:modified>
</cp:coreProperties>
</file>